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9FDE36A1-46E9-4EC8-A13D-F2F86CC90F09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4C49070F-E9CF-4ECC-B25E-A00E7246881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448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5701-2F50-455E-BBFF-4EB28D3E2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697DB-C775-4154-805E-1FA4C40E1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4D612-5D50-4186-82A1-69B2FC580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38B76-4703-448F-8103-7E197AB1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08333-D334-485B-B43F-BDDAF2897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52428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9B3A-3A37-41F5-B61B-EA8A9498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9B315-1340-4F59-A9B7-F6F3CD90DD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080C8-2831-49B0-8C44-4517A7C4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D8C58-8C5E-4C5B-969B-DDBA614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5EA6B-56B0-468F-B2CE-7270668A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116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FC3A6F-BD79-4389-99F4-C2AF4B88FA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C42F69-C609-4462-89C3-F0B6DA397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0FB18-0A16-45D1-88A5-1C1EE61D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626AF-9CA8-4147-95B0-167E4512E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1799A-3B71-4DC6-9EFA-6EF9B0086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64204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9D2A-B131-48E5-BF45-5CD09F8C0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05E11-88BD-4E6F-BAFA-2086CC353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90F02-6DE3-4290-9D42-FA0EAD9EE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72237-26D6-4156-8D32-04659F89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B09BB-49E3-438A-8685-E2218F1D2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88107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394C-6FA0-4B94-B998-9D79517DE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AAE4A-447E-4E1F-BB88-C61CAAA66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EFF3A-471A-4B35-8827-347FE66A2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85D5B-3C73-4297-B5B1-41B52E4D6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03C63-1E2C-4E31-91EA-E3A205E0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42257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B8CA9-1557-4C0C-B5C7-1AF8CC99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07122-CE7B-479E-A12B-9F3D1E0FD7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AA66C-243F-493B-9490-0874E314F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5A5F5-10A0-4F51-8F23-D8294987D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50673-B1CA-460E-BEDB-00A9789AD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F90A7-527A-41BE-81B8-C6793B9E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7568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CF041-B74E-4FCB-8D8F-FCC98EAC4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58750-FF2C-4472-814A-0FAFD4713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D8886B-8380-44F4-821A-66EE961638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CA1B51-AC1B-4AA0-8132-75E56EE00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EA900C-EB29-4269-A5D6-1481F74E2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21256D-9767-46D9-93E8-FA47B663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36D4DB-7A30-43CB-8893-9F8D874F6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E48F2A-0378-4A4F-922D-ECE5DC24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17760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9C9FD-D06B-43D0-BC6A-AC4D64A14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10D53D-5805-4E0E-B9D4-937A23A6D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428F1-2F24-40BD-A044-8482D6D8C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64A215-B4CE-4B94-9B0F-8E7CBC1DD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0480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D7C290-E9BC-4F7C-B446-F79812985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DD503-DFB4-4E6A-91F4-E5D787FC7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4AB31-597F-4DC2-8AA1-FC5B3123E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51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68E4-2D0C-4F9E-8C8A-A5558D44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FFEDB-915D-46BC-902B-D84F646F6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A6DC70-4C9C-410E-9B66-86E7C8B33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D2CAF-345B-486F-A871-542AB198E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5B6AB-58B8-48C9-932B-50BD0DB33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B1C6A-E4AA-4BDA-828C-1C9822D41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3381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6EBC8-CD33-494D-957B-CC0783EDE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3D7251-6224-4DAC-9E5B-B7CA0E8A5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77AE6-7987-4ED9-8FD0-C2263B70F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976FF-90DC-4B7C-B783-4E6C4B97B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19B07-FD56-403E-BC59-927BA5C0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24CAB-901A-4A82-84E1-4CCFF485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404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90DB59-D2D0-47B7-9FCD-9877D661E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E5538-6F92-426D-98B1-0AB44CFF1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52D4A-81CC-4B23-9D16-C924B411C9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221A5-2545-483E-9898-867331A95CB5}" type="datetimeFigureOut">
              <a:rPr lang="he-IL" smtClean="0"/>
              <a:t>כ"ד/תמוז/תשע"ט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0DF6A-6034-4B4D-850D-E71C5FF10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AA604-1CC4-42D8-A40F-DA692D4C45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0E38D-DFB0-4A8F-80A8-BDDE57001C9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74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9262E-02C3-441A-ADCA-F84C6C8661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Smart Switch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15157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2D105-F881-44CA-A78B-872FB70E4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  <a:endParaRPr lang="he-I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3B5480-F866-4930-93E5-0EA45BD7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3426" y="1436306"/>
            <a:ext cx="10137913" cy="51773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CD8E858-CA69-4FE8-AAEF-955EC9F8CE8E}"/>
              </a:ext>
            </a:extLst>
          </p:cNvPr>
          <p:cNvCxnSpPr/>
          <p:nvPr/>
        </p:nvCxnSpPr>
        <p:spPr>
          <a:xfrm flipH="1">
            <a:off x="10853530" y="1881809"/>
            <a:ext cx="887896" cy="1547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798C05-A773-4B77-B289-E22F838D73B0}"/>
              </a:ext>
            </a:extLst>
          </p:cNvPr>
          <p:cNvCxnSpPr/>
          <p:nvPr/>
        </p:nvCxnSpPr>
        <p:spPr>
          <a:xfrm>
            <a:off x="8176591" y="1046922"/>
            <a:ext cx="636105" cy="490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F7B663-228F-4717-9AFD-A0AC69F5D67E}"/>
              </a:ext>
            </a:extLst>
          </p:cNvPr>
          <p:cNvCxnSpPr/>
          <p:nvPr/>
        </p:nvCxnSpPr>
        <p:spPr>
          <a:xfrm flipH="1">
            <a:off x="7063409" y="365125"/>
            <a:ext cx="159026" cy="1649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CE5193-B6A1-420E-9F01-E5C78DDB878B}"/>
              </a:ext>
            </a:extLst>
          </p:cNvPr>
          <p:cNvCxnSpPr/>
          <p:nvPr/>
        </p:nvCxnSpPr>
        <p:spPr>
          <a:xfrm>
            <a:off x="3882887" y="821635"/>
            <a:ext cx="689113" cy="614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9DC3CA-2CCE-4BBF-B0F4-CFBC7B198946}"/>
              </a:ext>
            </a:extLst>
          </p:cNvPr>
          <p:cNvCxnSpPr/>
          <p:nvPr/>
        </p:nvCxnSpPr>
        <p:spPr>
          <a:xfrm>
            <a:off x="3511826" y="1537252"/>
            <a:ext cx="808383" cy="1891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77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5A7D-9656-47D4-A174-E8B312B8D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Communication</a:t>
            </a:r>
            <a:endParaRPr lang="he-IL" dirty="0"/>
          </a:p>
        </p:txBody>
      </p:sp>
      <p:pic>
        <p:nvPicPr>
          <p:cNvPr id="1028" name="Picture 4" descr="http://pngimg.com/uploads/server/server_PNG18.png">
            <a:extLst>
              <a:ext uri="{FF2B5EF4-FFF2-40B4-BE49-F238E27FC236}">
                <a16:creationId xmlns:a16="http://schemas.microsoft.com/office/drawing/2014/main" id="{2A985C3B-BE77-4C8B-97F0-667EC0ACD0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3430" y="1627705"/>
            <a:ext cx="25785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C0B28F-8F22-4F06-86B0-347667D38B30}"/>
              </a:ext>
            </a:extLst>
          </p:cNvPr>
          <p:cNvCxnSpPr/>
          <p:nvPr/>
        </p:nvCxnSpPr>
        <p:spPr>
          <a:xfrm>
            <a:off x="6127120" y="3791671"/>
            <a:ext cx="382987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0635481-1944-4B50-AB4D-F6F035346621}"/>
              </a:ext>
            </a:extLst>
          </p:cNvPr>
          <p:cNvSpPr txBox="1"/>
          <p:nvPr/>
        </p:nvSpPr>
        <p:spPr>
          <a:xfrm>
            <a:off x="7290406" y="3429000"/>
            <a:ext cx="130452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/>
              <a:t>Websockets</a:t>
            </a:r>
            <a:endParaRPr lang="he-IL" dirty="0"/>
          </a:p>
        </p:txBody>
      </p:sp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3723A63B-D7AF-4E80-B2C8-511CD07BE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0" b="90813" l="10000" r="90000">
                        <a14:foregroundMark x1="45583" y1="7750" x2="45583" y2="7750"/>
                        <a14:foregroundMark x1="60583" y1="3500" x2="60583" y2="3500"/>
                        <a14:foregroundMark x1="70333" y1="90813" x2="70333" y2="90813"/>
                        <a14:backgroundMark x1="49750" y1="86750" x2="55917" y2="86750"/>
                        <a14:backgroundMark x1="36583" y1="62813" x2="36583" y2="62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0926">
            <a:off x="589796" y="554399"/>
            <a:ext cx="4855908" cy="647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59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9262E-02C3-441A-ADCA-F84C6C8661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Web API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68977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ED40-084E-41F0-ACF4-83991DB8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RESTful API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617BB-33CF-419C-9CFE-F73555A4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Easily recognizable per REST standards</a:t>
            </a:r>
          </a:p>
          <a:p>
            <a:r>
              <a:rPr lang="en-US" dirty="0"/>
              <a:t>Uses DTOs for efficient data transmission</a:t>
            </a:r>
          </a:p>
          <a:p>
            <a:r>
              <a:rPr lang="en-US" dirty="0"/>
              <a:t>Numbered errors for efficient error handling</a:t>
            </a:r>
          </a:p>
          <a:p>
            <a:r>
              <a:rPr lang="en-US" dirty="0"/>
              <a:t>Plugs</a:t>
            </a:r>
          </a:p>
          <a:p>
            <a:pPr lvl="1"/>
            <a:r>
              <a:rPr lang="en-US" dirty="0"/>
              <a:t>Turn on/off</a:t>
            </a:r>
          </a:p>
          <a:p>
            <a:pPr lvl="1"/>
            <a:r>
              <a:rPr lang="en-US" dirty="0"/>
              <a:t>Change properties</a:t>
            </a:r>
          </a:p>
          <a:p>
            <a:r>
              <a:rPr lang="en-US" dirty="0"/>
              <a:t>Samples</a:t>
            </a:r>
          </a:p>
          <a:p>
            <a:pPr lvl="1"/>
            <a:r>
              <a:rPr lang="en-US" dirty="0"/>
              <a:t>Get samples of a given plug during a specified period</a:t>
            </a:r>
          </a:p>
          <a:p>
            <a:r>
              <a:rPr lang="en-US" dirty="0"/>
              <a:t>Tasks</a:t>
            </a:r>
          </a:p>
          <a:p>
            <a:pPr lvl="1"/>
            <a:r>
              <a:rPr lang="en-US" dirty="0"/>
              <a:t>Schedule periodic/single tasks (e.g. turn off in 5 minutes, turn on every morning)</a:t>
            </a:r>
          </a:p>
          <a:p>
            <a:r>
              <a:rPr lang="en-US" dirty="0"/>
              <a:t>A well-documented JavaScript API was built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83257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78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The Smart Switch</vt:lpstr>
      <vt:lpstr>Design</vt:lpstr>
      <vt:lpstr>Server Communication</vt:lpstr>
      <vt:lpstr>Web API</vt:lpstr>
      <vt:lpstr>ASP.NET Core RESTful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Socket</dc:title>
  <dc:creator>Jordan Shoham</dc:creator>
  <cp:lastModifiedBy>Jordan Shoham</cp:lastModifiedBy>
  <cp:revision>8</cp:revision>
  <dcterms:created xsi:type="dcterms:W3CDTF">2019-07-27T16:33:15Z</dcterms:created>
  <dcterms:modified xsi:type="dcterms:W3CDTF">2019-07-27T18:42:25Z</dcterms:modified>
</cp:coreProperties>
</file>

<file path=docProps/thumbnail.jpeg>
</file>